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7" r:id="rId2"/>
    <p:sldId id="268" r:id="rId3"/>
    <p:sldId id="261" r:id="rId4"/>
    <p:sldId id="265" r:id="rId5"/>
    <p:sldId id="266" r:id="rId6"/>
    <p:sldId id="262" r:id="rId7"/>
    <p:sldId id="263" r:id="rId8"/>
    <p:sldId id="264" r:id="rId9"/>
    <p:sldId id="257" r:id="rId10"/>
    <p:sldId id="258" r:id="rId11"/>
    <p:sldId id="259" r:id="rId12"/>
    <p:sldId id="26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9" d="100"/>
          <a:sy n="69" d="100"/>
        </p:scale>
        <p:origin x="-2844" y="-1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A38DE3-2FED-4935-A01E-D3D5F0DBA135}" type="datetimeFigureOut">
              <a:rPr lang="en-US" smtClean="0"/>
              <a:t>7/19/2019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CEBE98-47A4-4AD2-8B0E-EC5C4CED9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72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228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92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228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31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315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399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296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75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410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BE98-47A4-4AD2-8B0E-EC5C4CED90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014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9200" y="1447800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C:\Users\dtdb7\AppData\Roaming\QGIS\QGIS3\profiles\default\processing\models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685800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PASTE THE STREAM GENERATION MODULE IN FOLLWING PATH OF YOUR SYSTEM: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87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387840" cy="586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219200" y="6096000"/>
            <a:ext cx="655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THE .DXF CONTOUR FILE IN MICROSTATION V8 AND EXPORT IT TO 2D .DGN FILE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78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89560"/>
            <a:ext cx="8153400" cy="509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371600" y="5715000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THE 2D FILE IN V8 AND EXPORT TO V7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63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763000" cy="547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057400" y="5867400"/>
            <a:ext cx="579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THE V7 FILE IN MGE CHECK THE HEIGHT VALUES AND CONVERT IT TO LCC/WGS 84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48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371600" y="5638800"/>
            <a:ext cx="50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OPEN THE DEM FILE(.BIL FORMAT) IN GLOBAL MAPPER AND CHANGE THE PROJECTION AS UTM AND EXPORT REQD AREA IN .TIFF FORMAT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41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00158" cy="5562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Oval 4"/>
          <p:cNvSpPr/>
          <p:nvPr/>
        </p:nvSpPr>
        <p:spPr>
          <a:xfrm>
            <a:off x="1381963" y="393192"/>
            <a:ext cx="609600" cy="457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38200" y="5867400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 THE UTM DEM AND LCC SEED .DGN FILE IN YOUR FOULDER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627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00158" cy="5562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79" y="514349"/>
            <a:ext cx="8077200" cy="50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Oval 3"/>
          <p:cNvSpPr/>
          <p:nvPr/>
        </p:nvSpPr>
        <p:spPr>
          <a:xfrm>
            <a:off x="152400" y="4889015"/>
            <a:ext cx="914400" cy="914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stCxn id="9" idx="1"/>
          </p:cNvCxnSpPr>
          <p:nvPr/>
        </p:nvCxnSpPr>
        <p:spPr>
          <a:xfrm flipH="1" flipV="1">
            <a:off x="685800" y="5346216"/>
            <a:ext cx="1427408" cy="4683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113208" y="5606807"/>
            <a:ext cx="35052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OPEN THE UTM DEM IN SURVEYKSHAK</a:t>
            </a:r>
          </a:p>
          <a:p>
            <a:r>
              <a:rPr lang="en-US" sz="1050" dirty="0" smtClean="0">
                <a:latin typeface="Arial" pitchFamily="34" charset="0"/>
                <a:cs typeface="Arial" pitchFamily="34" charset="0"/>
              </a:rPr>
              <a:t>TYPE STR IN PROCESSING MENU </a:t>
            </a:r>
            <a:endParaRPr lang="en-US" sz="105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98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0016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0016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Oval 3"/>
          <p:cNvSpPr/>
          <p:nvPr/>
        </p:nvSpPr>
        <p:spPr>
          <a:xfrm>
            <a:off x="76200" y="3962400"/>
            <a:ext cx="609600" cy="457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57400" y="5867400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THE STREAM GENERATION MODULE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6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90016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Oval 3"/>
          <p:cNvSpPr/>
          <p:nvPr/>
        </p:nvSpPr>
        <p:spPr>
          <a:xfrm>
            <a:off x="1371600" y="838200"/>
            <a:ext cx="609600" cy="457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77000" y="4343400"/>
            <a:ext cx="609600" cy="457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76400" y="5943600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THE UTM DEM &amp; RUN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7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022078" cy="5638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43939" y="5867400"/>
            <a:ext cx="693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AUTO PROCESS WILL START AND WILL BE COMPLETED IN 5 TO 10 MIN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53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8839200" cy="552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71600" y="6248400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STREAM AND CONTOUR WILL BE GENERATED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387838" cy="5867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200" y="6096000"/>
            <a:ext cx="685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CONTOUR AND STREAM WILL BE GENERATED. GO TO PROJECT AND EXPORT TO .DXF FORMAT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11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163</Words>
  <Application>Microsoft Office PowerPoint</Application>
  <PresentationFormat>On-screen Show (4:3)</PresentationFormat>
  <Paragraphs>24</Paragraphs>
  <Slides>12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dtdb7</dc:creator>
  <cp:lastModifiedBy>dtdb7</cp:lastModifiedBy>
  <cp:revision>9</cp:revision>
  <dcterms:created xsi:type="dcterms:W3CDTF">2006-08-16T00:00:00Z</dcterms:created>
  <dcterms:modified xsi:type="dcterms:W3CDTF">2019-07-19T03:46:10Z</dcterms:modified>
</cp:coreProperties>
</file>

<file path=docProps/thumbnail.jpeg>
</file>